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319" r:id="rId4"/>
    <p:sldId id="322" r:id="rId5"/>
    <p:sldId id="323" r:id="rId6"/>
    <p:sldId id="324" r:id="rId7"/>
    <p:sldId id="336" r:id="rId8"/>
    <p:sldId id="320" r:id="rId9"/>
    <p:sldId id="32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260" r:id="rId18"/>
    <p:sldId id="309" r:id="rId19"/>
    <p:sldId id="310" r:id="rId20"/>
    <p:sldId id="317" r:id="rId21"/>
    <p:sldId id="315" r:id="rId22"/>
    <p:sldId id="318" r:id="rId23"/>
    <p:sldId id="270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 Bold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7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7EA86-B9FA-4E69-B85B-7971F18EB844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21F90-0AD7-4C82-8BD2-AC212462F2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80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09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187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0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76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04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074423"/>
      </p:ext>
    </p:extLst>
  </p:cSld>
  <p:clrMapOvr>
    <a:masterClrMapping/>
  </p:clrMapOvr>
  <p:transition spd="slow" advClick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509330"/>
      </p:ext>
    </p:extLst>
  </p:cSld>
  <p:clrMapOvr>
    <a:masterClrMapping/>
  </p:clrMapOvr>
  <p:transition spd="slow" advClick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250400" y="3187550"/>
            <a:ext cx="8941800" cy="41736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" name="Google Shape;11;p2"/>
          <p:cNvSpPr/>
          <p:nvPr/>
        </p:nvSpPr>
        <p:spPr>
          <a:xfrm>
            <a:off x="2123650" y="3060650"/>
            <a:ext cx="8941800" cy="41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2" name="Google Shape;12;p2"/>
          <p:cNvGrpSpPr/>
          <p:nvPr/>
        </p:nvGrpSpPr>
        <p:grpSpPr>
          <a:xfrm>
            <a:off x="607200" y="4098350"/>
            <a:ext cx="2433544" cy="20982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263000" y="4098350"/>
            <a:ext cx="7196400" cy="209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88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88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88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88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88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88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88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88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88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7051042"/>
      </p:ext>
    </p:extLst>
  </p:cSld>
  <p:clrMapOvr>
    <a:masterClrMapping/>
  </p:clrMapOvr>
  <p:transition spd="slow" advClick="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600901" y="610801"/>
            <a:ext cx="2099250" cy="2095750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14091600" y="8188700"/>
            <a:ext cx="4196400" cy="209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56" name="Google Shape;56;p7"/>
          <p:cNvGrpSpPr/>
          <p:nvPr/>
        </p:nvGrpSpPr>
        <p:grpSpPr>
          <a:xfrm>
            <a:off x="13003262" y="740462"/>
            <a:ext cx="4806000" cy="8458200"/>
            <a:chOff x="6501631" y="370231"/>
            <a:chExt cx="2403000" cy="4229100"/>
          </a:xfrm>
        </p:grpSpPr>
        <p:sp>
          <p:nvSpPr>
            <p:cNvPr id="57" name="Google Shape;57;p7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12872400" y="609600"/>
            <a:ext cx="4806000" cy="845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1405800" y="1672000"/>
            <a:ext cx="10258200" cy="79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2015400" y="3165100"/>
            <a:ext cx="4507800" cy="59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914400" lvl="0" indent="-6858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3600"/>
            </a:lvl1pPr>
            <a:lvl2pPr marL="1828800" lvl="1" indent="-685800" rtl="0">
              <a:spcBef>
                <a:spcPts val="1600"/>
              </a:spcBef>
              <a:spcAft>
                <a:spcPts val="0"/>
              </a:spcAft>
              <a:buSzPts val="1800"/>
              <a:buChar char="▫"/>
              <a:defRPr sz="3600"/>
            </a:lvl2pPr>
            <a:lvl3pPr marL="2743200" lvl="2" indent="-685800" rtl="0">
              <a:spcBef>
                <a:spcPts val="1600"/>
              </a:spcBef>
              <a:spcAft>
                <a:spcPts val="0"/>
              </a:spcAft>
              <a:buSzPts val="1800"/>
              <a:buChar char="▫"/>
              <a:defRPr sz="3600"/>
            </a:lvl3pPr>
            <a:lvl4pPr marL="3657600" lvl="3" indent="-685800" rtl="0">
              <a:spcBef>
                <a:spcPts val="1600"/>
              </a:spcBef>
              <a:spcAft>
                <a:spcPts val="0"/>
              </a:spcAft>
              <a:buSzPts val="1800"/>
              <a:buChar char="▫"/>
              <a:defRPr sz="3600"/>
            </a:lvl4pPr>
            <a:lvl5pPr marL="4572000" lvl="4" indent="-6858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3600"/>
            </a:lvl5pPr>
            <a:lvl6pPr marL="5486400" lvl="5" indent="-6858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3600"/>
            </a:lvl6pPr>
            <a:lvl7pPr marL="6400800" lvl="6" indent="-685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3600"/>
            </a:lvl7pPr>
            <a:lvl8pPr marL="7315200" lvl="7" indent="-6858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3600"/>
            </a:lvl8pPr>
            <a:lvl9pPr marL="8229600" lvl="8" indent="-685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36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7155978" y="3165100"/>
            <a:ext cx="4507800" cy="59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914400" lvl="0" indent="-6858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3600"/>
            </a:lvl1pPr>
            <a:lvl2pPr marL="1828800" lvl="1" indent="-685800" rtl="0">
              <a:spcBef>
                <a:spcPts val="1600"/>
              </a:spcBef>
              <a:spcAft>
                <a:spcPts val="0"/>
              </a:spcAft>
              <a:buSzPts val="1800"/>
              <a:buChar char="▫"/>
              <a:defRPr sz="3600"/>
            </a:lvl2pPr>
            <a:lvl3pPr marL="2743200" lvl="2" indent="-685800" rtl="0">
              <a:spcBef>
                <a:spcPts val="1600"/>
              </a:spcBef>
              <a:spcAft>
                <a:spcPts val="0"/>
              </a:spcAft>
              <a:buSzPts val="1800"/>
              <a:buChar char="▫"/>
              <a:defRPr sz="3600"/>
            </a:lvl3pPr>
            <a:lvl4pPr marL="3657600" lvl="3" indent="-685800" rtl="0">
              <a:spcBef>
                <a:spcPts val="1600"/>
              </a:spcBef>
              <a:spcAft>
                <a:spcPts val="0"/>
              </a:spcAft>
              <a:buSzPts val="1800"/>
              <a:buChar char="▫"/>
              <a:defRPr sz="3600"/>
            </a:lvl4pPr>
            <a:lvl5pPr marL="4572000" lvl="4" indent="-6858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3600"/>
            </a:lvl5pPr>
            <a:lvl6pPr marL="5486400" lvl="5" indent="-6858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3600"/>
            </a:lvl6pPr>
            <a:lvl7pPr marL="6400800" lvl="6" indent="-685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3600"/>
            </a:lvl7pPr>
            <a:lvl8pPr marL="7315200" lvl="7" indent="-6858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3600"/>
            </a:lvl8pPr>
            <a:lvl9pPr marL="8229600" lvl="8" indent="-685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36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6459200" y="9067700"/>
            <a:ext cx="1219200" cy="121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6166618"/>
      </p:ext>
    </p:extLst>
  </p:cSld>
  <p:clrMapOvr>
    <a:masterClrMapping/>
  </p:clrMapOvr>
  <p:transition spd="slow" advClick="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half">
  <p:cSld name="Title + 1 column + image half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600901" y="602551"/>
            <a:ext cx="2110650" cy="3324450"/>
          </a:xfrm>
          <a:custGeom>
            <a:avLst/>
            <a:gdLst/>
            <a:ahLst/>
            <a:cxnLst/>
            <a:rect l="l" t="t" r="r" b="b"/>
            <a:pathLst>
              <a:path w="42213" h="66489" extrusionOk="0">
                <a:moveTo>
                  <a:pt x="33" y="0"/>
                </a:moveTo>
                <a:lnTo>
                  <a:pt x="42213" y="0"/>
                </a:lnTo>
                <a:lnTo>
                  <a:pt x="41985" y="66489"/>
                </a:lnTo>
                <a:lnTo>
                  <a:pt x="0" y="66489"/>
                </a:lnTo>
                <a:lnTo>
                  <a:pt x="0" y="59758"/>
                </a:lnTo>
                <a:lnTo>
                  <a:pt x="6662" y="53790"/>
                </a:lnTo>
                <a:lnTo>
                  <a:pt x="70" y="476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>
            <a:off x="14091600" y="8188700"/>
            <a:ext cx="4196400" cy="209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46" name="Google Shape;46;p6"/>
          <p:cNvGrpSpPr/>
          <p:nvPr/>
        </p:nvGrpSpPr>
        <p:grpSpPr>
          <a:xfrm>
            <a:off x="10586444" y="740450"/>
            <a:ext cx="7222800" cy="8458200"/>
            <a:chOff x="5293222" y="370225"/>
            <a:chExt cx="3611400" cy="4229100"/>
          </a:xfrm>
        </p:grpSpPr>
        <p:sp>
          <p:nvSpPr>
            <p:cNvPr id="47" name="Google Shape;47;p6"/>
            <p:cNvSpPr/>
            <p:nvPr/>
          </p:nvSpPr>
          <p:spPr>
            <a:xfrm>
              <a:off x="5293222" y="370225"/>
              <a:ext cx="36114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49" name="Google Shape;49;p6"/>
          <p:cNvSpPr/>
          <p:nvPr/>
        </p:nvSpPr>
        <p:spPr>
          <a:xfrm>
            <a:off x="10455600" y="609600"/>
            <a:ext cx="7222800" cy="845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1405800" y="2891200"/>
            <a:ext cx="7830600" cy="79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2013600" y="4536600"/>
            <a:ext cx="7222800" cy="45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914400" lvl="0" indent="-7112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1828800" lvl="1" indent="-711200" rtl="0">
              <a:spcBef>
                <a:spcPts val="1600"/>
              </a:spcBef>
              <a:spcAft>
                <a:spcPts val="0"/>
              </a:spcAft>
              <a:buSzPts val="2000"/>
              <a:buChar char="▫"/>
              <a:defRPr/>
            </a:lvl2pPr>
            <a:lvl3pPr marL="2743200" lvl="2" indent="-711200" rtl="0">
              <a:spcBef>
                <a:spcPts val="1600"/>
              </a:spcBef>
              <a:spcAft>
                <a:spcPts val="0"/>
              </a:spcAft>
              <a:buSzPts val="2000"/>
              <a:buChar char="▫"/>
              <a:defRPr/>
            </a:lvl3pPr>
            <a:lvl4pPr marL="3657600" lvl="3" indent="-711200" rtl="0">
              <a:spcBef>
                <a:spcPts val="1600"/>
              </a:spcBef>
              <a:spcAft>
                <a:spcPts val="0"/>
              </a:spcAft>
              <a:buSzPts val="2000"/>
              <a:buChar char="▫"/>
              <a:defRPr/>
            </a:lvl4pPr>
            <a:lvl5pPr marL="4572000" lvl="4" indent="-7112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5486400" lvl="5" indent="-7112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6400800" lvl="6" indent="-7112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7315200" lvl="7" indent="-7112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8229600" lvl="8" indent="-711200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16459200" y="9067700"/>
            <a:ext cx="1219200" cy="121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051086"/>
      </p:ext>
    </p:extLst>
  </p:cSld>
  <p:clrMapOvr>
    <a:masterClrMapping/>
  </p:clrMapOvr>
  <p:transition spd="slow"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  <p:sldLayoutId id="2147483673" r:id="rId13"/>
    <p:sldLayoutId id="2147483676" r:id="rId14"/>
    <p:sldLayoutId id="2147483677" r:id="rId15"/>
    <p:sldLayoutId id="2147483682" r:id="rId16"/>
  </p:sldLayoutIdLst>
  <p:transition spd="slow" advClick="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jpeg"/><Relationship Id="rId4" Type="http://schemas.openxmlformats.org/officeDocument/2006/relationships/image" Target="../media/image31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021" t="8474" r="3225" b="35460"/>
          <a:stretch>
            <a:fillRect/>
          </a:stretch>
        </p:blipFill>
        <p:spPr>
          <a:xfrm>
            <a:off x="13855" y="2579"/>
            <a:ext cx="18288000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1" y="6065917"/>
            <a:ext cx="2233556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97377" y="6147589"/>
            <a:ext cx="7690623" cy="514377"/>
            <a:chOff x="0" y="0"/>
            <a:chExt cx="2135072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5072" cy="135474"/>
            </a:xfrm>
            <a:custGeom>
              <a:avLst/>
              <a:gdLst/>
              <a:ahLst/>
              <a:cxnLst/>
              <a:rect l="l" t="t" r="r" b="b"/>
              <a:pathLst>
                <a:path w="2135072" h="135474">
                  <a:moveTo>
                    <a:pt x="0" y="0"/>
                  </a:moveTo>
                  <a:lnTo>
                    <a:pt x="2135072" y="0"/>
                  </a:lnTo>
                  <a:lnTo>
                    <a:pt x="2135072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906754" y="4266146"/>
            <a:ext cx="139597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en-US" sz="7988" u="sng" dirty="0">
                <a:solidFill>
                  <a:srgbClr val="1222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</a:rPr>
              <a:t>WELCOME TO SPORTIFY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AD00AB91-B4A8-812B-A5A0-C4187A57D77B}"/>
              </a:ext>
            </a:extLst>
          </p:cNvPr>
          <p:cNvSpPr txBox="1"/>
          <p:nvPr/>
        </p:nvSpPr>
        <p:spPr>
          <a:xfrm>
            <a:off x="7162799" y="4874703"/>
            <a:ext cx="9669077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en-US" sz="4000" dirty="0">
                <a:solidFill>
                  <a:srgbClr val="12222B"/>
                </a:solidFill>
              </a:rPr>
              <a:t>A SPORTS ACADEMIC MANAGEMENT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>
        <p14:glitter pattern="hexagon"/>
        <p:sndAc>
          <p:stSnd>
            <p:snd r:embed="rId2" name="drumroll.wav"/>
          </p:stSnd>
        </p:sndAc>
      </p:transition>
    </mc:Choice>
    <mc:Fallback>
      <p:transition spd="slow" advClick="0">
        <p:fade/>
        <p:sndAc>
          <p:stSnd>
            <p:snd r:embed="rId2" name="drumroll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DCA611-374C-FA75-2140-5CB77AD744BB}"/>
              </a:ext>
            </a:extLst>
          </p:cNvPr>
          <p:cNvSpPr/>
          <p:nvPr/>
        </p:nvSpPr>
        <p:spPr>
          <a:xfrm>
            <a:off x="3276600" y="1257300"/>
            <a:ext cx="10515600" cy="891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E8799-0142-878D-18D3-FFF767C70768}"/>
              </a:ext>
            </a:extLst>
          </p:cNvPr>
          <p:cNvSpPr txBox="1"/>
          <p:nvPr/>
        </p:nvSpPr>
        <p:spPr>
          <a:xfrm>
            <a:off x="2590800" y="145473"/>
            <a:ext cx="13106400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Some outputs from our code(user side)</a:t>
            </a:r>
            <a:endParaRPr lang="en-IN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287DF-4962-53AE-3C18-FD5A19E1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267691"/>
            <a:ext cx="9648754" cy="88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5165"/>
      </p:ext>
    </p:extLst>
  </p:cSld>
  <p:clrMapOvr>
    <a:masterClrMapping/>
  </p:clrMapOvr>
  <p:transition spd="slow" advClick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CB8B33-BAD1-EAB6-95DB-97EA4409FE7F}"/>
              </a:ext>
            </a:extLst>
          </p:cNvPr>
          <p:cNvSpPr/>
          <p:nvPr/>
        </p:nvSpPr>
        <p:spPr>
          <a:xfrm>
            <a:off x="685800" y="1576131"/>
            <a:ext cx="16002000" cy="8797108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F59E5-0E71-7912-1D39-8DE33082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02735"/>
            <a:ext cx="13106400" cy="834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9E8799-0142-878D-18D3-FFF767C70768}"/>
              </a:ext>
            </a:extLst>
          </p:cNvPr>
          <p:cNvSpPr txBox="1"/>
          <p:nvPr/>
        </p:nvSpPr>
        <p:spPr>
          <a:xfrm>
            <a:off x="2133600" y="333864"/>
            <a:ext cx="13106400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Some outputs from our code(user side)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77636374"/>
      </p:ext>
    </p:extLst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9E8799-0142-878D-18D3-FFF767C70768}"/>
              </a:ext>
            </a:extLst>
          </p:cNvPr>
          <p:cNvSpPr txBox="1"/>
          <p:nvPr/>
        </p:nvSpPr>
        <p:spPr>
          <a:xfrm>
            <a:off x="2590800" y="419100"/>
            <a:ext cx="13106400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Some outputs from our code(admin side)</a:t>
            </a:r>
            <a:endParaRPr lang="en-IN" sz="6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CB8B33-BAD1-EAB6-95DB-97EA4409FE7F}"/>
              </a:ext>
            </a:extLst>
          </p:cNvPr>
          <p:cNvSpPr/>
          <p:nvPr/>
        </p:nvSpPr>
        <p:spPr>
          <a:xfrm>
            <a:off x="762000" y="1943100"/>
            <a:ext cx="16687800" cy="79248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9B99D-DD09-D568-2206-19F2A752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674" y="2207578"/>
            <a:ext cx="7663272" cy="4905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2524B-804C-FF39-E999-ACFDCDAC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970777"/>
            <a:ext cx="4298373" cy="746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322093"/>
      </p:ext>
    </p:extLst>
  </p:cSld>
  <p:clrMapOvr>
    <a:masterClrMapping/>
  </p:clrMapOvr>
  <p:transition spd="slow" advClick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9E8799-0142-878D-18D3-FFF767C70768}"/>
              </a:ext>
            </a:extLst>
          </p:cNvPr>
          <p:cNvSpPr txBox="1"/>
          <p:nvPr/>
        </p:nvSpPr>
        <p:spPr>
          <a:xfrm>
            <a:off x="2590800" y="114300"/>
            <a:ext cx="13106400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Some outputs from our code(admin side)</a:t>
            </a:r>
            <a:endParaRPr lang="en-IN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AAB98-56C9-0DD3-5E6B-F6A97317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90608"/>
            <a:ext cx="15392400" cy="8871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064507"/>
      </p:ext>
    </p:extLst>
  </p:cSld>
  <p:clrMapOvr>
    <a:masterClrMapping/>
  </p:clrMapOvr>
  <p:transition spd="slow" advClick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9E8799-0142-878D-18D3-FFF767C70768}"/>
              </a:ext>
            </a:extLst>
          </p:cNvPr>
          <p:cNvSpPr txBox="1"/>
          <p:nvPr/>
        </p:nvSpPr>
        <p:spPr>
          <a:xfrm>
            <a:off x="2590800" y="419100"/>
            <a:ext cx="13106400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Some outputs from our code(admin side)</a:t>
            </a:r>
            <a:endParaRPr lang="en-IN" sz="6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CB8B33-BAD1-EAB6-95DB-97EA4409FE7F}"/>
              </a:ext>
            </a:extLst>
          </p:cNvPr>
          <p:cNvSpPr/>
          <p:nvPr/>
        </p:nvSpPr>
        <p:spPr>
          <a:xfrm>
            <a:off x="762000" y="1943100"/>
            <a:ext cx="16687800" cy="79248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D9711-7613-D024-B113-509265726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77" y="2476500"/>
            <a:ext cx="1574424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6584"/>
      </p:ext>
    </p:extLst>
  </p:cSld>
  <p:clrMapOvr>
    <a:masterClrMapping/>
  </p:clrMapOvr>
  <p:transition spd="slow" advClick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9E8799-0142-878D-18D3-FFF767C70768}"/>
              </a:ext>
            </a:extLst>
          </p:cNvPr>
          <p:cNvSpPr txBox="1"/>
          <p:nvPr/>
        </p:nvSpPr>
        <p:spPr>
          <a:xfrm>
            <a:off x="2590800" y="419100"/>
            <a:ext cx="13868400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Some outputs from our code(admin side)</a:t>
            </a:r>
            <a:endParaRPr lang="en-IN" sz="6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CB8B33-BAD1-EAB6-95DB-97EA4409FE7F}"/>
              </a:ext>
            </a:extLst>
          </p:cNvPr>
          <p:cNvSpPr/>
          <p:nvPr/>
        </p:nvSpPr>
        <p:spPr>
          <a:xfrm>
            <a:off x="762000" y="1943100"/>
            <a:ext cx="16687800" cy="79248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1E6B7-8D66-54B1-C3A7-6AF76A81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61" y="3336001"/>
            <a:ext cx="16118078" cy="51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18331"/>
      </p:ext>
    </p:extLst>
  </p:cSld>
  <p:clrMapOvr>
    <a:masterClrMapping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9E8799-0142-878D-18D3-FFF767C70768}"/>
              </a:ext>
            </a:extLst>
          </p:cNvPr>
          <p:cNvSpPr txBox="1"/>
          <p:nvPr/>
        </p:nvSpPr>
        <p:spPr>
          <a:xfrm>
            <a:off x="762000" y="419100"/>
            <a:ext cx="16992600" cy="193899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THESE ARE THE FILES WHERE WE STORE ALL THE DATA AND LETTER ON FETCH FROM THERE</a:t>
            </a:r>
            <a:endParaRPr lang="en-IN" sz="6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CB8B33-BAD1-EAB6-95DB-97EA4409FE7F}"/>
              </a:ext>
            </a:extLst>
          </p:cNvPr>
          <p:cNvSpPr/>
          <p:nvPr/>
        </p:nvSpPr>
        <p:spPr>
          <a:xfrm>
            <a:off x="762000" y="3314700"/>
            <a:ext cx="16687800" cy="65532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0EBC7-5B0E-BAC9-C99B-66F504DA3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381500"/>
            <a:ext cx="12341455" cy="402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62281"/>
      </p:ext>
    </p:extLst>
  </p:cSld>
  <p:clrMapOvr>
    <a:masterClrMapping/>
  </p:clrMapOvr>
  <p:transition spd="slow" advClick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9677400" y="4457700"/>
            <a:ext cx="822960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HEALTHIFY METER TO CHECK 		HEALTH STATUS</a:t>
            </a:r>
            <a:endParaRPr lang="ko-KR" altLang="en-US" sz="5000" dirty="0">
              <a:solidFill>
                <a:schemeClr val="bg2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E4D7A3-8323-C18B-9D24-9E5E255141C1}"/>
              </a:ext>
            </a:extLst>
          </p:cNvPr>
          <p:cNvSpPr/>
          <p:nvPr/>
        </p:nvSpPr>
        <p:spPr>
          <a:xfrm>
            <a:off x="8686800" y="876300"/>
            <a:ext cx="8839200" cy="163121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60000" endA="900" endPos="60000" dist="60007" dir="5400000" sy="-100000" algn="bl" rotWithShape="0"/>
                </a:effectLst>
              </a:rPr>
              <a:t>HEALTHIFY</a:t>
            </a:r>
            <a:endParaRPr lang="en-US" sz="10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4573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  <p:sndAc>
          <p:stSnd>
            <p:snd r:embed="rId2" name="chimes.wav"/>
          </p:stSnd>
        </p:sndAc>
      </p:transition>
    </mc:Choice>
    <mc:Fallback>
      <p:transition spd="slow" advClick="0">
        <p:fade/>
        <p:sndAc>
          <p:stSnd>
            <p:snd r:embed="rId2" name="chimes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>
            <a:off x="2438400" y="4918908"/>
            <a:ext cx="8686800" cy="176661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br>
              <a:rPr lang="en-US" sz="4500" dirty="0"/>
            </a:br>
            <a:br>
              <a:rPr lang="en-US" sz="5500" dirty="0"/>
            </a:br>
            <a:r>
              <a:rPr lang="en-US" sz="5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HOW IT CALCULATE YOUR HEALTH STATUS?</a:t>
            </a: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dirty="0"/>
          </a:p>
        </p:txBody>
      </p:sp>
      <p:grpSp>
        <p:nvGrpSpPr>
          <p:cNvPr id="92" name="Google Shape;92;p12"/>
          <p:cNvGrpSpPr/>
          <p:nvPr/>
        </p:nvGrpSpPr>
        <p:grpSpPr>
          <a:xfrm>
            <a:off x="1286357" y="4713281"/>
            <a:ext cx="837298" cy="860434"/>
            <a:chOff x="2605300" y="5003050"/>
            <a:chExt cx="418900" cy="430475"/>
          </a:xfrm>
        </p:grpSpPr>
        <p:sp>
          <p:nvSpPr>
            <p:cNvPr id="93" name="Google Shape;93;p12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9B6611D-FE05-A992-498E-36D0B3A13BED}"/>
              </a:ext>
            </a:extLst>
          </p:cNvPr>
          <p:cNvSpPr/>
          <p:nvPr/>
        </p:nvSpPr>
        <p:spPr>
          <a:xfrm>
            <a:off x="3581400" y="3800944"/>
            <a:ext cx="62038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0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IS</a:t>
            </a:r>
            <a:r>
              <a:rPr lang="en-US" sz="20000" dirty="0">
                <a:ln w="0">
                  <a:solidFill>
                    <a:srgbClr val="FFFF00"/>
                  </a:solidFill>
                </a:ln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HEALTHIFY</a:t>
            </a:r>
            <a:r>
              <a:rPr lang="en-US" sz="20000" dirty="0">
                <a:ln w="0">
                  <a:solidFill>
                    <a:srgbClr val="FFFF00"/>
                  </a:solidFill>
                </a:ln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en-US" sz="20000" dirty="0">
              <a:ln w="0">
                <a:solidFill>
                  <a:srgbClr val="FFFF00"/>
                </a:solidFill>
              </a:ln>
              <a:solidFill>
                <a:schemeClr val="accent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885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glitter pattern="hexagon"/>
        <p:sndAc>
          <p:stSnd>
            <p:snd r:embed="rId3" name="push.wav"/>
          </p:stSnd>
        </p:sndAc>
      </p:transition>
    </mc:Choice>
    <mc:Fallback>
      <p:transition spd="slow" advClick="0">
        <p:fade/>
        <p:sndAc>
          <p:stSnd>
            <p:snd r:embed="rId3" name="push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514600" y="952500"/>
            <a:ext cx="10210800" cy="792600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0" tIns="0" rIns="0" bIns="0" rtlCol="0" anchor="b" anchorCtr="0">
            <a:noAutofit/>
          </a:bodyPr>
          <a:lstStyle/>
          <a:p>
            <a:pPr algn="l"/>
            <a:r>
              <a:rPr lang="en-US" sz="4200" b="1" dirty="0">
                <a:ln w="22225">
                  <a:solidFill>
                    <a:srgbClr val="0070C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FIRSTLY IT WILL TAKE INFORMATION OF USER </a:t>
            </a:r>
            <a:endParaRPr sz="4200" b="1" dirty="0">
              <a:ln w="22225">
                <a:solidFill>
                  <a:srgbClr val="0070C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16459200" y="9067700"/>
            <a:ext cx="1219200" cy="1219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3">
            <a:alphaModFix/>
          </a:blip>
          <a:srcRect l="15658" r="15665"/>
          <a:stretch/>
        </p:blipFill>
        <p:spPr>
          <a:xfrm>
            <a:off x="12872401" y="571500"/>
            <a:ext cx="4805998" cy="845819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CEB5C-3125-40AD-FC62-2199C6ECF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00" y="3215139"/>
            <a:ext cx="8995602" cy="58525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71267130"/>
      </p:ext>
    </p:extLst>
  </p:cSld>
  <p:clrMapOvr>
    <a:masterClrMapping/>
  </p:clrMapOvr>
  <p:transition spd="slow" advClick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04AFC30-7A89-4FC1-B2BA-8C21D2415598}"/>
              </a:ext>
            </a:extLst>
          </p:cNvPr>
          <p:cNvGrpSpPr/>
          <p:nvPr/>
        </p:nvGrpSpPr>
        <p:grpSpPr>
          <a:xfrm>
            <a:off x="3429000" y="6570189"/>
            <a:ext cx="12302879" cy="3716811"/>
            <a:chOff x="7510511" y="4223467"/>
            <a:chExt cx="4085320" cy="29610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6D716-BAA1-40AA-86F5-F59B26B9F600}"/>
                </a:ext>
              </a:extLst>
            </p:cNvPr>
            <p:cNvSpPr/>
            <p:nvPr/>
          </p:nvSpPr>
          <p:spPr>
            <a:xfrm>
              <a:off x="7510511" y="4223467"/>
              <a:ext cx="4085320" cy="13542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7200" b="1" cap="none" spc="0" dirty="0">
                  <a:ln w="22225">
                    <a:solidFill>
                      <a:srgbClr val="FF0000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AMIT KUMAWAT (21103011)</a:t>
              </a:r>
              <a:endParaRPr lang="en-IN" sz="72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r"/>
              <a:endParaRPr lang="en-US" sz="5400" dirty="0">
                <a:ln>
                  <a:solidFill>
                    <a:srgbClr val="FF0000"/>
                  </a:solidFill>
                </a:ln>
                <a:solidFill>
                  <a:schemeClr val="bg1">
                    <a:lumMod val="7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6B873D-47BC-492B-BF51-037D3F9C23A9}"/>
                </a:ext>
              </a:extLst>
            </p:cNvPr>
            <p:cNvSpPr/>
            <p:nvPr/>
          </p:nvSpPr>
          <p:spPr>
            <a:xfrm>
              <a:off x="7523516" y="4906962"/>
              <a:ext cx="3908198" cy="227754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7200" b="1" cap="none" spc="0" dirty="0">
                  <a:ln w="22225">
                    <a:solidFill>
                      <a:srgbClr val="FF0000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ABHAY MISHEA (21103001)</a:t>
              </a:r>
              <a:endParaRPr lang="en-IN" sz="72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r"/>
              <a:r>
                <a:rPr lang="en-US" sz="7200" dirty="0">
                  <a:solidFill>
                    <a:schemeClr val="accent1"/>
                  </a:solidFill>
                </a:rPr>
                <a:t> </a:t>
              </a:r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0D413FBB-60D3-4EFD-A53E-028019C87E30}"/>
              </a:ext>
            </a:extLst>
          </p:cNvPr>
          <p:cNvSpPr txBox="1">
            <a:spLocks/>
          </p:cNvSpPr>
          <p:nvPr/>
        </p:nvSpPr>
        <p:spPr>
          <a:xfrm>
            <a:off x="13033132" y="9484470"/>
            <a:ext cx="4070348" cy="61763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000" b="1" i="1" spc="450" dirty="0">
                <a:solidFill>
                  <a:schemeClr val="bg1"/>
                </a:solidFill>
                <a:cs typeface="Arial" pitchFamily="34" charset="0"/>
              </a:rPr>
              <a:t>Fitness GYM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68B798-BE56-4B23-B5BC-93E7CD890ADA}"/>
              </a:ext>
            </a:extLst>
          </p:cNvPr>
          <p:cNvSpPr/>
          <p:nvPr/>
        </p:nvSpPr>
        <p:spPr>
          <a:xfrm>
            <a:off x="4495800" y="4940885"/>
            <a:ext cx="1347197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ADITYAPRATAP SINGH (21103004)</a:t>
            </a:r>
            <a:endParaRPr lang="en-IN" sz="72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CBBA3A8-6E31-3BF2-2360-F0CEAC88249C}"/>
              </a:ext>
            </a:extLst>
          </p:cNvPr>
          <p:cNvSpPr/>
          <p:nvPr/>
        </p:nvSpPr>
        <p:spPr>
          <a:xfrm>
            <a:off x="1981200" y="397300"/>
            <a:ext cx="13471979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u="sng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60000" dist="29997" dir="5400000" sy="-100000" algn="bl" rotWithShape="0"/>
                </a:effectLst>
              </a:rPr>
              <a:t>TEAM MEMBERS</a:t>
            </a:r>
            <a:endParaRPr lang="en-IN" sz="10000" b="1" u="sng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69219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>
        <p15:prstTrans prst="curtains"/>
      </p:transition>
    </mc:Choice>
    <mc:Fallback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16459200" y="9067700"/>
            <a:ext cx="1219200" cy="1219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67248-1796-36AA-9365-F3D68EBCF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43300"/>
            <a:ext cx="9846000" cy="4343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4">
            <a:alphaModFix/>
          </a:blip>
          <a:srcRect t="10968" b="10961"/>
          <a:stretch/>
        </p:blipFill>
        <p:spPr>
          <a:xfrm>
            <a:off x="10455600" y="609601"/>
            <a:ext cx="7222800" cy="845819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46428-79AF-1057-06E0-897A5235609A}"/>
              </a:ext>
            </a:extLst>
          </p:cNvPr>
          <p:cNvSpPr/>
          <p:nvPr/>
        </p:nvSpPr>
        <p:spPr>
          <a:xfrm>
            <a:off x="3276600" y="1181100"/>
            <a:ext cx="6456575" cy="923330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YOUR HEALTH STATUS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5364924"/>
      </p:ext>
    </p:extLst>
  </p:cSld>
  <p:clrMapOvr>
    <a:masterClrMapping/>
  </p:clrMapOvr>
  <p:transition spd="slow" advClick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16459200" y="9067700"/>
            <a:ext cx="1219200" cy="1219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l="9717" r="9709"/>
          <a:stretch/>
        </p:blipFill>
        <p:spPr>
          <a:xfrm>
            <a:off x="12872400" y="609600"/>
            <a:ext cx="4806000" cy="845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C6D020-98F7-20AC-7D11-FB6DFBA1C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0" y="3603626"/>
            <a:ext cx="12268200" cy="50113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C8C54C-7729-DDB1-3CA5-69D712DAE250}"/>
              </a:ext>
            </a:extLst>
          </p:cNvPr>
          <p:cNvSpPr/>
          <p:nvPr/>
        </p:nvSpPr>
        <p:spPr>
          <a:xfrm>
            <a:off x="2440492" y="1181100"/>
            <a:ext cx="10213994" cy="830997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" sz="4800" b="1" cap="none" spc="0" dirty="0">
                <a:ln w="9525">
                  <a:solidFill>
                    <a:schemeClr val="tx2"/>
                  </a:solidFill>
                  <a:prstDash val="solid"/>
                </a:ln>
                <a:blipFill>
                  <a:blip r:embed="rId5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WILL ALSO HELP TO PLAN YOUR DIET</a:t>
            </a:r>
            <a:endParaRPr lang="en-IN" sz="4800" b="1" cap="none" spc="0" dirty="0">
              <a:ln w="9525">
                <a:solidFill>
                  <a:schemeClr val="tx2"/>
                </a:solidFill>
                <a:prstDash val="solid"/>
              </a:ln>
              <a:blipFill>
                <a:blip r:embed="rId5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1939244"/>
      </p:ext>
    </p:extLst>
  </p:cSld>
  <p:clrMapOvr>
    <a:masterClrMapping/>
  </p:clrMapOvr>
  <p:transition spd="slow" advClick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17666400" y="4525650"/>
            <a:ext cx="621600" cy="1219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35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>
        <p:circle/>
      </p:transition>
    </mc:Choice>
    <mc:Fallback>
      <p:transition spd="slow" advClick="0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E502581-EA71-15EC-8AA7-F5160AC2B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8211800" cy="10287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38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airplane"/>
        <p:sndAc>
          <p:stSnd>
            <p:snd r:embed="rId2" name="wind.wav"/>
          </p:stSnd>
        </p:sndAc>
      </p:transition>
    </mc:Choice>
    <mc:Fallback>
      <p:transition spd="slow" advClick="0">
        <p:fade/>
        <p:sndAc>
          <p:stSnd>
            <p:snd r:embed="rId2" name="wind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24EF-23D1-AA71-E1EE-4AA80EDA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638"/>
            <a:ext cx="16840200" cy="13255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 PAGE OF OUR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C47417-52DA-CBDF-E5A1-1269F7077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324100"/>
            <a:ext cx="15925800" cy="670902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29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vortex dir="r"/>
        <p:sndAc>
          <p:stSnd>
            <p:snd r:embed="rId2" name="bomb.wav"/>
          </p:stSnd>
        </p:sndAc>
      </p:transition>
    </mc:Choice>
    <mc:Fallback>
      <p:transition spd="slow" advClick="0">
        <p:fade/>
        <p:sndAc>
          <p:stSnd>
            <p:snd r:embed="rId2" name="bomb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B505-2255-02DC-5D83-43AECD04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4638"/>
            <a:ext cx="15316200" cy="1143000"/>
          </a:xfr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IN" sz="8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CONCEPT USED IN OUR PROJECT</a:t>
            </a:r>
            <a:endParaRPr lang="en-IN" sz="8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2F01B-9D7C-9B82-D95E-E5D9A481B846}"/>
              </a:ext>
            </a:extLst>
          </p:cNvPr>
          <p:cNvSpPr txBox="1"/>
          <p:nvPr/>
        </p:nvSpPr>
        <p:spPr>
          <a:xfrm>
            <a:off x="1600200" y="1562100"/>
            <a:ext cx="15163800" cy="82949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 	ALL THE BASICS OF C++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 	POINTERS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 	STRUCTURES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	DATA ABSTRACTION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 	DATA HIDING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 	ENCAPSULATION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 	INHERITANCE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 	FRIEND FUNCTION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 	FRIEND CLASS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 	STATIC MEMBER VARIABLE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 	OUTPUT FORMATTING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4500" dirty="0"/>
              <a:t> 	FILE HANDLING</a:t>
            </a:r>
          </a:p>
        </p:txBody>
      </p:sp>
    </p:spTree>
    <p:extLst>
      <p:ext uri="{BB962C8B-B14F-4D97-AF65-F5344CB8AC3E}">
        <p14:creationId xmlns:p14="http://schemas.microsoft.com/office/powerpoint/2010/main" val="2525447522"/>
      </p:ext>
    </p:extLst>
  </p:cSld>
  <p:clrMapOvr>
    <a:masterClrMapping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B505-2255-02DC-5D83-43AECD04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4638"/>
            <a:ext cx="15316200" cy="1744662"/>
          </a:xfr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IN" sz="8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Our   USP</a:t>
            </a:r>
            <a:endParaRPr lang="en-IN" sz="8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2F01B-9D7C-9B82-D95E-E5D9A481B846}"/>
              </a:ext>
            </a:extLst>
          </p:cNvPr>
          <p:cNvSpPr txBox="1"/>
          <p:nvPr/>
        </p:nvSpPr>
        <p:spPr>
          <a:xfrm>
            <a:off x="1600200" y="3162300"/>
            <a:ext cx="15163800" cy="595547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4500" dirty="0"/>
              <a:t> 	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Hiring new employees.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    </a:t>
            </a:r>
            <a:r>
              <a:rPr lang="en-US" sz="4800" dirty="0" err="1">
                <a:solidFill>
                  <a:srgbClr val="000000"/>
                </a:solidFill>
              </a:rPr>
              <a:t>R</a:t>
            </a:r>
            <a:r>
              <a:rPr lang="en-US" sz="4800" b="0" i="0" u="none" strike="noStrike" dirty="0" err="1">
                <a:solidFill>
                  <a:srgbClr val="000000"/>
                </a:solidFill>
                <a:effectLst/>
              </a:rPr>
              <a:t>evneue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generated.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	</a:t>
            </a:r>
            <a:r>
              <a:rPr lang="en-US" sz="4800" dirty="0" err="1">
                <a:solidFill>
                  <a:srgbClr val="000000"/>
                </a:solidFill>
              </a:rPr>
              <a:t>S</a:t>
            </a:r>
            <a:r>
              <a:rPr lang="en-US" sz="4800" b="0" i="0" u="none" strike="noStrike" dirty="0" err="1">
                <a:solidFill>
                  <a:srgbClr val="000000"/>
                </a:solidFill>
                <a:effectLst/>
              </a:rPr>
              <a:t>alaray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given 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 	All data can be accessed and store.</a:t>
            </a:r>
            <a:endParaRPr lang="en-US" sz="4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	Registration for new user.</a:t>
            </a:r>
            <a:endParaRPr lang="en-US" sz="4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	Checking plans for different sports.</a:t>
            </a:r>
            <a:endParaRPr lang="en-US" sz="4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	</a:t>
            </a:r>
            <a:r>
              <a:rPr lang="en-US" sz="4800" b="0" i="0" u="none" strike="noStrike" dirty="0" err="1">
                <a:solidFill>
                  <a:srgbClr val="000000"/>
                </a:solidFill>
                <a:effectLst/>
              </a:rPr>
              <a:t>Healthify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meter to check health status.</a:t>
            </a:r>
            <a:endParaRPr lang="en-US" sz="4800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sz="4500" dirty="0"/>
          </a:p>
        </p:txBody>
      </p:sp>
    </p:spTree>
    <p:extLst>
      <p:ext uri="{BB962C8B-B14F-4D97-AF65-F5344CB8AC3E}">
        <p14:creationId xmlns:p14="http://schemas.microsoft.com/office/powerpoint/2010/main" val="2998784498"/>
      </p:ext>
    </p:extLst>
  </p:cSld>
  <p:clrMapOvr>
    <a:masterClrMapping/>
  </p:clrMapOvr>
  <p:transition spd="slow" advClick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A53B01B-D24B-C2F7-6C48-907FE413B59C}"/>
              </a:ext>
            </a:extLst>
          </p:cNvPr>
          <p:cNvSpPr/>
          <p:nvPr/>
        </p:nvSpPr>
        <p:spPr>
          <a:xfrm>
            <a:off x="1114651" y="1638300"/>
            <a:ext cx="16306800" cy="8001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D45082-C0F6-8BF0-D513-3C9E993D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2900"/>
            <a:ext cx="14630400" cy="1143000"/>
          </a:xfr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IN" sz="8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INHERITANCE</a:t>
            </a:r>
            <a:endParaRPr lang="en-IN" sz="80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59D19-A2A2-B94D-F927-F2DD4922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13850"/>
            <a:ext cx="4391638" cy="18957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247C51-405D-15C5-D51C-CA0561AD5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689" y="1874706"/>
            <a:ext cx="3735280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9B1FB1-3B92-1669-D138-A345B7059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62"/>
          <a:stretch/>
        </p:blipFill>
        <p:spPr>
          <a:xfrm>
            <a:off x="1295400" y="5157354"/>
            <a:ext cx="5562600" cy="2733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063D1A-B61F-86E6-9973-D60A47B48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749" y="5143499"/>
            <a:ext cx="5136962" cy="2733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2BBA3-7FD1-0B53-A85F-56FD545E86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88"/>
          <a:stretch/>
        </p:blipFill>
        <p:spPr>
          <a:xfrm>
            <a:off x="12303497" y="5183375"/>
            <a:ext cx="4993904" cy="2676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471753"/>
      </p:ext>
    </p:extLst>
  </p:cSld>
  <p:clrMapOvr>
    <a:masterClrMapping/>
  </p:clrMapOvr>
  <p:transition spd="slow"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A53B01B-D24B-C2F7-6C48-907FE413B59C}"/>
              </a:ext>
            </a:extLst>
          </p:cNvPr>
          <p:cNvSpPr/>
          <p:nvPr/>
        </p:nvSpPr>
        <p:spPr>
          <a:xfrm>
            <a:off x="152400" y="1638300"/>
            <a:ext cx="17907000" cy="83058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D45082-C0F6-8BF0-D513-3C9E993D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2900"/>
            <a:ext cx="14630400" cy="1143000"/>
          </a:xfr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IN" sz="8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INHERITANCE(CONT..)</a:t>
            </a:r>
            <a:endParaRPr lang="en-IN" sz="8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F70EB-EE23-5751-CFEE-A15CD152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4991100"/>
            <a:ext cx="4648200" cy="4677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4E1F4-B299-0194-9A33-DE6EC611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3" y="4991100"/>
            <a:ext cx="4419598" cy="4677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F04E0-2806-2D28-3054-012A3CBAB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258" y="4991100"/>
            <a:ext cx="4177142" cy="4639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5C8FC-CCBD-AAC8-3136-15725D1F7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1584" y="4991100"/>
            <a:ext cx="3948543" cy="4734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1815B0-97E6-D234-EDFC-978630A0F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007" y="2085581"/>
            <a:ext cx="4915586" cy="1886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8210853"/>
      </p:ext>
    </p:extLst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9386AE40-3031-A9FC-CAA3-F2FE4D9061D3}"/>
              </a:ext>
            </a:extLst>
          </p:cNvPr>
          <p:cNvSpPr/>
          <p:nvPr/>
        </p:nvSpPr>
        <p:spPr>
          <a:xfrm>
            <a:off x="1295575" y="1752600"/>
            <a:ext cx="16154400" cy="7391400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142CE3-7358-46CB-5EC6-A2A74BB6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019300"/>
            <a:ext cx="6172201" cy="6686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569542-4F05-3AAF-53FC-AB878873657D}"/>
              </a:ext>
            </a:extLst>
          </p:cNvPr>
          <p:cNvSpPr txBox="1"/>
          <p:nvPr/>
        </p:nvSpPr>
        <p:spPr>
          <a:xfrm>
            <a:off x="4857925" y="342900"/>
            <a:ext cx="9334149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		ANOTHER CLASS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589406404"/>
      </p:ext>
    </p:extLst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9E8799-0142-878D-18D3-FFF767C70768}"/>
              </a:ext>
            </a:extLst>
          </p:cNvPr>
          <p:cNvSpPr txBox="1"/>
          <p:nvPr/>
        </p:nvSpPr>
        <p:spPr>
          <a:xfrm>
            <a:off x="2590800" y="127337"/>
            <a:ext cx="13106400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Some outputs from our code(user side)</a:t>
            </a:r>
            <a:endParaRPr lang="en-IN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BFE75-F770-9C53-AA31-67307129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57" y="1257300"/>
            <a:ext cx="17994873" cy="883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763243"/>
      </p:ext>
    </p:extLst>
  </p:cSld>
  <p:clrMapOvr>
    <a:masterClrMapping/>
  </p:clrMapOvr>
  <p:transition spd="slow" advClick="0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272</Words>
  <Application>Microsoft Office PowerPoint</Application>
  <PresentationFormat>Custom</PresentationFormat>
  <Paragraphs>52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Wingdings</vt:lpstr>
      <vt:lpstr>Open Sans Bold</vt:lpstr>
      <vt:lpstr>Arial</vt:lpstr>
      <vt:lpstr>Calibri</vt:lpstr>
      <vt:lpstr>Office Theme</vt:lpstr>
      <vt:lpstr>PowerPoint Presentation</vt:lpstr>
      <vt:lpstr>PowerPoint Presentation</vt:lpstr>
      <vt:lpstr>WELCOME PAGE OF OUR PROJECT</vt:lpstr>
      <vt:lpstr>CONCEPT USED IN OUR PROJECT</vt:lpstr>
      <vt:lpstr>Our   USP</vt:lpstr>
      <vt:lpstr>INHERITANCE</vt:lpstr>
      <vt:lpstr>INHERITANCE(CONT..)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HOW IT CALCULATE YOUR HEALTH STATUS? </vt:lpstr>
      <vt:lpstr> FIRSTLY IT WILL TAKE INFORMATION OF USER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Aditya Pratap</cp:lastModifiedBy>
  <cp:revision>9</cp:revision>
  <dcterms:created xsi:type="dcterms:W3CDTF">2006-08-16T00:00:00Z</dcterms:created>
  <dcterms:modified xsi:type="dcterms:W3CDTF">2022-11-14T18:06:38Z</dcterms:modified>
  <dc:identifier>DAFHJBCCLSI</dc:identifier>
</cp:coreProperties>
</file>